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mbhu Rana" userId="271076fed3e76189" providerId="LiveId" clId="{2D6A6B27-B09B-4265-B13C-6257301FA939}"/>
    <pc:docChg chg="addSld modSld">
      <pc:chgData name="Shambhu Rana" userId="271076fed3e76189" providerId="LiveId" clId="{2D6A6B27-B09B-4265-B13C-6257301FA939}" dt="2022-10-17T01:42:41.747" v="24" actId="14100"/>
      <pc:docMkLst>
        <pc:docMk/>
      </pc:docMkLst>
      <pc:sldChg chg="modSp">
        <pc:chgData name="Shambhu Rana" userId="271076fed3e76189" providerId="LiveId" clId="{2D6A6B27-B09B-4265-B13C-6257301FA939}" dt="2022-10-17T01:42:09.090" v="20"/>
        <pc:sldMkLst>
          <pc:docMk/>
          <pc:sldMk cId="3380465975" sldId="256"/>
        </pc:sldMkLst>
        <pc:spChg chg="mod">
          <ac:chgData name="Shambhu Rana" userId="271076fed3e76189" providerId="LiveId" clId="{2D6A6B27-B09B-4265-B13C-6257301FA939}" dt="2022-10-17T01:42:09.090" v="20"/>
          <ac:spMkLst>
            <pc:docMk/>
            <pc:sldMk cId="3380465975" sldId="256"/>
            <ac:spMk id="2" creationId="{D979301F-055F-AE2F-2532-12E470A2126D}"/>
          </ac:spMkLst>
        </pc:spChg>
        <pc:spChg chg="mod">
          <ac:chgData name="Shambhu Rana" userId="271076fed3e76189" providerId="LiveId" clId="{2D6A6B27-B09B-4265-B13C-6257301FA939}" dt="2022-10-17T01:42:09.090" v="20"/>
          <ac:spMkLst>
            <pc:docMk/>
            <pc:sldMk cId="3380465975" sldId="256"/>
            <ac:spMk id="3" creationId="{4FC3FAC9-42DD-A420-86A0-FEAF39DE4CCE}"/>
          </ac:spMkLst>
        </pc:spChg>
      </pc:sldChg>
      <pc:sldChg chg="addSp modSp new">
        <pc:chgData name="Shambhu Rana" userId="271076fed3e76189" providerId="LiveId" clId="{2D6A6B27-B09B-4265-B13C-6257301FA939}" dt="2022-10-17T01:35:29.843" v="5" actId="14100"/>
        <pc:sldMkLst>
          <pc:docMk/>
          <pc:sldMk cId="4226834431" sldId="284"/>
        </pc:sldMkLst>
        <pc:picChg chg="add mod">
          <ac:chgData name="Shambhu Rana" userId="271076fed3e76189" providerId="LiveId" clId="{2D6A6B27-B09B-4265-B13C-6257301FA939}" dt="2022-10-17T01:35:29.843" v="5" actId="14100"/>
          <ac:picMkLst>
            <pc:docMk/>
            <pc:sldMk cId="4226834431" sldId="284"/>
            <ac:picMk id="1026" creationId="{F7F2DFFE-8D94-3A05-4F18-517FBBE9313C}"/>
          </ac:picMkLst>
        </pc:picChg>
      </pc:sldChg>
      <pc:sldChg chg="addSp modSp new">
        <pc:chgData name="Shambhu Rana" userId="271076fed3e76189" providerId="LiveId" clId="{2D6A6B27-B09B-4265-B13C-6257301FA939}" dt="2022-10-17T01:37:30.992" v="11" actId="14100"/>
        <pc:sldMkLst>
          <pc:docMk/>
          <pc:sldMk cId="1348290265" sldId="285"/>
        </pc:sldMkLst>
        <pc:picChg chg="add mod">
          <ac:chgData name="Shambhu Rana" userId="271076fed3e76189" providerId="LiveId" clId="{2D6A6B27-B09B-4265-B13C-6257301FA939}" dt="2022-10-17T01:37:30.992" v="11" actId="14100"/>
          <ac:picMkLst>
            <pc:docMk/>
            <pc:sldMk cId="1348290265" sldId="285"/>
            <ac:picMk id="2050" creationId="{04CDF091-FBB5-2EB8-579C-18B5990DEB24}"/>
          </ac:picMkLst>
        </pc:picChg>
      </pc:sldChg>
      <pc:sldChg chg="addSp modSp new mod">
        <pc:chgData name="Shambhu Rana" userId="271076fed3e76189" providerId="LiveId" clId="{2D6A6B27-B09B-4265-B13C-6257301FA939}" dt="2022-10-17T01:42:41.747" v="24" actId="14100"/>
        <pc:sldMkLst>
          <pc:docMk/>
          <pc:sldMk cId="1501855903" sldId="286"/>
        </pc:sldMkLst>
        <pc:graphicFrameChg chg="add mod">
          <ac:chgData name="Shambhu Rana" userId="271076fed3e76189" providerId="LiveId" clId="{2D6A6B27-B09B-4265-B13C-6257301FA939}" dt="2022-10-17T01:42:41.747" v="24" actId="14100"/>
          <ac:graphicFrameMkLst>
            <pc:docMk/>
            <pc:sldMk cId="1501855903" sldId="286"/>
            <ac:graphicFrameMk id="2" creationId="{2D10AAF7-07C9-CB73-4AEF-A187329AEAB8}"/>
          </ac:graphicFrameMkLst>
        </pc:graphicFrameChg>
      </pc:sldChg>
    </pc:docChg>
  </pc:docChgLst>
  <pc:docChgLst>
    <pc:chgData name="Shambhu Rana" userId="271076fed3e76189" providerId="LiveId" clId="{13BD0C45-0D1F-4E57-90B1-E824E9DFE404}"/>
    <pc:docChg chg="addSld delSld modSld">
      <pc:chgData name="Shambhu Rana" userId="271076fed3e76189" providerId="LiveId" clId="{13BD0C45-0D1F-4E57-90B1-E824E9DFE404}" dt="2022-06-23T09:48:53.557" v="682" actId="2696"/>
      <pc:docMkLst>
        <pc:docMk/>
      </pc:docMkLst>
      <pc:sldChg chg="addSp modSp">
        <pc:chgData name="Shambhu Rana" userId="271076fed3e76189" providerId="LiveId" clId="{13BD0C45-0D1F-4E57-90B1-E824E9DFE404}" dt="2022-06-20T01:35:43.836" v="4" actId="14100"/>
        <pc:sldMkLst>
          <pc:docMk/>
          <pc:sldMk cId="3212627665" sldId="257"/>
        </pc:sldMkLst>
        <pc:picChg chg="add mod">
          <ac:chgData name="Shambhu Rana" userId="271076fed3e76189" providerId="LiveId" clId="{13BD0C45-0D1F-4E57-90B1-E824E9DFE404}" dt="2022-06-20T01:35:43.836" v="4" actId="14100"/>
          <ac:picMkLst>
            <pc:docMk/>
            <pc:sldMk cId="3212627665" sldId="257"/>
            <ac:picMk id="1026" creationId="{6C510834-F7F9-5AE7-7B59-13F91757D089}"/>
          </ac:picMkLst>
        </pc:picChg>
      </pc:sldChg>
      <pc:sldChg chg="addSp modSp new">
        <pc:chgData name="Shambhu Rana" userId="271076fed3e76189" providerId="LiveId" clId="{13BD0C45-0D1F-4E57-90B1-E824E9DFE404}" dt="2022-06-20T01:37:49.932" v="10" actId="14100"/>
        <pc:sldMkLst>
          <pc:docMk/>
          <pc:sldMk cId="3922061253" sldId="258"/>
        </pc:sldMkLst>
        <pc:picChg chg="add mod">
          <ac:chgData name="Shambhu Rana" userId="271076fed3e76189" providerId="LiveId" clId="{13BD0C45-0D1F-4E57-90B1-E824E9DFE404}" dt="2022-06-20T01:37:49.932" v="10" actId="14100"/>
          <ac:picMkLst>
            <pc:docMk/>
            <pc:sldMk cId="3922061253" sldId="258"/>
            <ac:picMk id="2050" creationId="{A29E93BE-E6F9-710D-E14D-32CE1B226ABC}"/>
          </ac:picMkLst>
        </pc:picChg>
      </pc:sldChg>
      <pc:sldChg chg="addSp modSp new">
        <pc:chgData name="Shambhu Rana" userId="271076fed3e76189" providerId="LiveId" clId="{13BD0C45-0D1F-4E57-90B1-E824E9DFE404}" dt="2022-06-20T01:38:51.540" v="16" actId="14100"/>
        <pc:sldMkLst>
          <pc:docMk/>
          <pc:sldMk cId="2136831023" sldId="259"/>
        </pc:sldMkLst>
        <pc:picChg chg="add mod">
          <ac:chgData name="Shambhu Rana" userId="271076fed3e76189" providerId="LiveId" clId="{13BD0C45-0D1F-4E57-90B1-E824E9DFE404}" dt="2022-06-20T01:38:51.540" v="16" actId="14100"/>
          <ac:picMkLst>
            <pc:docMk/>
            <pc:sldMk cId="2136831023" sldId="259"/>
            <ac:picMk id="3074" creationId="{EBFC153D-DA52-4D75-7EA5-5EB207451CEF}"/>
          </ac:picMkLst>
        </pc:picChg>
      </pc:sldChg>
      <pc:sldChg chg="addSp modSp new">
        <pc:chgData name="Shambhu Rana" userId="271076fed3e76189" providerId="LiveId" clId="{13BD0C45-0D1F-4E57-90B1-E824E9DFE404}" dt="2022-06-20T01:39:59.732" v="22" actId="14100"/>
        <pc:sldMkLst>
          <pc:docMk/>
          <pc:sldMk cId="2495884366" sldId="260"/>
        </pc:sldMkLst>
        <pc:picChg chg="add mod">
          <ac:chgData name="Shambhu Rana" userId="271076fed3e76189" providerId="LiveId" clId="{13BD0C45-0D1F-4E57-90B1-E824E9DFE404}" dt="2022-06-20T01:39:59.732" v="22" actId="14100"/>
          <ac:picMkLst>
            <pc:docMk/>
            <pc:sldMk cId="2495884366" sldId="260"/>
            <ac:picMk id="4098" creationId="{2BC3B8DA-2BAC-058D-854D-2169681A40D5}"/>
          </ac:picMkLst>
        </pc:picChg>
      </pc:sldChg>
      <pc:sldChg chg="addSp modSp new">
        <pc:chgData name="Shambhu Rana" userId="271076fed3e76189" providerId="LiveId" clId="{13BD0C45-0D1F-4E57-90B1-E824E9DFE404}" dt="2022-06-20T01:57:34.697" v="30" actId="14100"/>
        <pc:sldMkLst>
          <pc:docMk/>
          <pc:sldMk cId="1152606051" sldId="261"/>
        </pc:sldMkLst>
        <pc:picChg chg="add mod">
          <ac:chgData name="Shambhu Rana" userId="271076fed3e76189" providerId="LiveId" clId="{13BD0C45-0D1F-4E57-90B1-E824E9DFE404}" dt="2022-06-20T01:57:34.697" v="30" actId="14100"/>
          <ac:picMkLst>
            <pc:docMk/>
            <pc:sldMk cId="1152606051" sldId="261"/>
            <ac:picMk id="5122" creationId="{3171EDEC-90DB-3B6B-6621-9C55228D706F}"/>
          </ac:picMkLst>
        </pc:picChg>
      </pc:sldChg>
      <pc:sldChg chg="addSp modSp new mod">
        <pc:chgData name="Shambhu Rana" userId="271076fed3e76189" providerId="LiveId" clId="{13BD0C45-0D1F-4E57-90B1-E824E9DFE404}" dt="2022-06-20T02:04:45.262" v="271" actId="255"/>
        <pc:sldMkLst>
          <pc:docMk/>
          <pc:sldMk cId="1458264483" sldId="262"/>
        </pc:sldMkLst>
        <pc:spChg chg="add mod">
          <ac:chgData name="Shambhu Rana" userId="271076fed3e76189" providerId="LiveId" clId="{13BD0C45-0D1F-4E57-90B1-E824E9DFE404}" dt="2022-06-20T02:04:45.262" v="271" actId="255"/>
          <ac:spMkLst>
            <pc:docMk/>
            <pc:sldMk cId="1458264483" sldId="262"/>
            <ac:spMk id="2" creationId="{42E9C5A8-28A7-3CE6-0480-7AF086261867}"/>
          </ac:spMkLst>
        </pc:spChg>
      </pc:sldChg>
      <pc:sldChg chg="addSp modSp new mod">
        <pc:chgData name="Shambhu Rana" userId="271076fed3e76189" providerId="LiveId" clId="{13BD0C45-0D1F-4E57-90B1-E824E9DFE404}" dt="2022-06-20T02:08:01.278" v="289" actId="14100"/>
        <pc:sldMkLst>
          <pc:docMk/>
          <pc:sldMk cId="3659560831" sldId="263"/>
        </pc:sldMkLst>
        <pc:spChg chg="add mod">
          <ac:chgData name="Shambhu Rana" userId="271076fed3e76189" providerId="LiveId" clId="{13BD0C45-0D1F-4E57-90B1-E824E9DFE404}" dt="2022-06-20T02:06:45.707" v="284" actId="688"/>
          <ac:spMkLst>
            <pc:docMk/>
            <pc:sldMk cId="3659560831" sldId="263"/>
            <ac:spMk id="2" creationId="{295F6875-AA1A-EE6F-C7B1-4153CBFF7820}"/>
          </ac:spMkLst>
        </pc:spChg>
        <pc:picChg chg="add mod">
          <ac:chgData name="Shambhu Rana" userId="271076fed3e76189" providerId="LiveId" clId="{13BD0C45-0D1F-4E57-90B1-E824E9DFE404}" dt="2022-06-20T02:08:01.278" v="289" actId="14100"/>
          <ac:picMkLst>
            <pc:docMk/>
            <pc:sldMk cId="3659560831" sldId="263"/>
            <ac:picMk id="6146" creationId="{44B4872D-CEAA-971F-066B-DC45EB7190EC}"/>
          </ac:picMkLst>
        </pc:picChg>
      </pc:sldChg>
      <pc:sldChg chg="addSp delSp modSp new">
        <pc:chgData name="Shambhu Rana" userId="271076fed3e76189" providerId="LiveId" clId="{13BD0C45-0D1F-4E57-90B1-E824E9DFE404}" dt="2022-06-20T02:10:36.466" v="304" actId="14100"/>
        <pc:sldMkLst>
          <pc:docMk/>
          <pc:sldMk cId="1086100159" sldId="264"/>
        </pc:sldMkLst>
        <pc:picChg chg="add del mod">
          <ac:chgData name="Shambhu Rana" userId="271076fed3e76189" providerId="LiveId" clId="{13BD0C45-0D1F-4E57-90B1-E824E9DFE404}" dt="2022-06-20T02:10:20.117" v="299" actId="478"/>
          <ac:picMkLst>
            <pc:docMk/>
            <pc:sldMk cId="1086100159" sldId="264"/>
            <ac:picMk id="7170" creationId="{1100E794-15A2-43AF-32B3-30C219C63D45}"/>
          </ac:picMkLst>
        </pc:picChg>
        <pc:picChg chg="add mod">
          <ac:chgData name="Shambhu Rana" userId="271076fed3e76189" providerId="LiveId" clId="{13BD0C45-0D1F-4E57-90B1-E824E9DFE404}" dt="2022-06-20T02:10:36.466" v="304" actId="14100"/>
          <ac:picMkLst>
            <pc:docMk/>
            <pc:sldMk cId="1086100159" sldId="264"/>
            <ac:picMk id="7172" creationId="{B9B1051A-B821-F1CB-9BF5-55EBC0712730}"/>
          </ac:picMkLst>
        </pc:picChg>
      </pc:sldChg>
      <pc:sldChg chg="addSp modSp new mod">
        <pc:chgData name="Shambhu Rana" userId="271076fed3e76189" providerId="LiveId" clId="{13BD0C45-0D1F-4E57-90B1-E824E9DFE404}" dt="2022-06-20T02:14:44.088" v="323" actId="14100"/>
        <pc:sldMkLst>
          <pc:docMk/>
          <pc:sldMk cId="3144987189" sldId="265"/>
        </pc:sldMkLst>
        <pc:spChg chg="add mod">
          <ac:chgData name="Shambhu Rana" userId="271076fed3e76189" providerId="LiveId" clId="{13BD0C45-0D1F-4E57-90B1-E824E9DFE404}" dt="2022-06-20T02:13:56.211" v="319" actId="207"/>
          <ac:spMkLst>
            <pc:docMk/>
            <pc:sldMk cId="3144987189" sldId="265"/>
            <ac:spMk id="2" creationId="{28CCF650-1748-B91E-4FC0-FCA59F368755}"/>
          </ac:spMkLst>
        </pc:spChg>
        <pc:picChg chg="add mod">
          <ac:chgData name="Shambhu Rana" userId="271076fed3e76189" providerId="LiveId" clId="{13BD0C45-0D1F-4E57-90B1-E824E9DFE404}" dt="2022-06-20T02:14:44.088" v="323" actId="14100"/>
          <ac:picMkLst>
            <pc:docMk/>
            <pc:sldMk cId="3144987189" sldId="265"/>
            <ac:picMk id="8194" creationId="{E4BA409D-3113-A46F-7DD9-FF5B787918E6}"/>
          </ac:picMkLst>
        </pc:picChg>
      </pc:sldChg>
      <pc:sldChg chg="addSp delSp modSp new mod">
        <pc:chgData name="Shambhu Rana" userId="271076fed3e76189" providerId="LiveId" clId="{13BD0C45-0D1F-4E57-90B1-E824E9DFE404}" dt="2022-06-20T02:23:54.544" v="561" actId="255"/>
        <pc:sldMkLst>
          <pc:docMk/>
          <pc:sldMk cId="3734943378" sldId="266"/>
        </pc:sldMkLst>
        <pc:spChg chg="add del mod">
          <ac:chgData name="Shambhu Rana" userId="271076fed3e76189" providerId="LiveId" clId="{13BD0C45-0D1F-4E57-90B1-E824E9DFE404}" dt="2022-06-20T02:21:54.140" v="543"/>
          <ac:spMkLst>
            <pc:docMk/>
            <pc:sldMk cId="3734943378" sldId="266"/>
            <ac:spMk id="2" creationId="{309F8E90-6FD9-7A6A-BE42-19B997DA401F}"/>
          </ac:spMkLst>
        </pc:spChg>
        <pc:spChg chg="add mod">
          <ac:chgData name="Shambhu Rana" userId="271076fed3e76189" providerId="LiveId" clId="{13BD0C45-0D1F-4E57-90B1-E824E9DFE404}" dt="2022-06-20T02:23:54.544" v="561" actId="255"/>
          <ac:spMkLst>
            <pc:docMk/>
            <pc:sldMk cId="3734943378" sldId="266"/>
            <ac:spMk id="5" creationId="{F0382A73-CF5D-8A79-9AEA-1ED78DF659EF}"/>
          </ac:spMkLst>
        </pc:spChg>
        <pc:picChg chg="add del mod">
          <ac:chgData name="Shambhu Rana" userId="271076fed3e76189" providerId="LiveId" clId="{13BD0C45-0D1F-4E57-90B1-E824E9DFE404}" dt="2022-06-20T02:23:34.653" v="558" actId="478"/>
          <ac:picMkLst>
            <pc:docMk/>
            <pc:sldMk cId="3734943378" sldId="266"/>
            <ac:picMk id="6" creationId="{A72901D8-9D87-EFDC-AC1F-4D565DED622F}"/>
          </ac:picMkLst>
        </pc:picChg>
        <pc:picChg chg="add del mod">
          <ac:chgData name="Shambhu Rana" userId="271076fed3e76189" providerId="LiveId" clId="{13BD0C45-0D1F-4E57-90B1-E824E9DFE404}" dt="2022-06-20T02:23:38.421" v="559" actId="478"/>
          <ac:picMkLst>
            <pc:docMk/>
            <pc:sldMk cId="3734943378" sldId="266"/>
            <ac:picMk id="9218" creationId="{42A7BFA7-15AD-9530-004D-FD10BFDCEB0F}"/>
          </ac:picMkLst>
        </pc:picChg>
      </pc:sldChg>
      <pc:sldChg chg="addSp modSp new">
        <pc:chgData name="Shambhu Rana" userId="271076fed3e76189" providerId="LiveId" clId="{13BD0C45-0D1F-4E57-90B1-E824E9DFE404}" dt="2022-06-20T02:23:31.138" v="557" actId="14100"/>
        <pc:sldMkLst>
          <pc:docMk/>
          <pc:sldMk cId="1688077524" sldId="267"/>
        </pc:sldMkLst>
        <pc:picChg chg="add mod">
          <ac:chgData name="Shambhu Rana" userId="271076fed3e76189" providerId="LiveId" clId="{13BD0C45-0D1F-4E57-90B1-E824E9DFE404}" dt="2022-06-20T02:23:31.138" v="557" actId="14100"/>
          <ac:picMkLst>
            <pc:docMk/>
            <pc:sldMk cId="1688077524" sldId="267"/>
            <ac:picMk id="10242" creationId="{D089414B-BB61-3821-A1FE-4EAF1DFD818A}"/>
          </ac:picMkLst>
        </pc:picChg>
      </pc:sldChg>
      <pc:sldChg chg="addSp modSp new mod">
        <pc:chgData name="Shambhu Rana" userId="271076fed3e76189" providerId="LiveId" clId="{13BD0C45-0D1F-4E57-90B1-E824E9DFE404}" dt="2022-06-20T02:34:42.532" v="587" actId="14100"/>
        <pc:sldMkLst>
          <pc:docMk/>
          <pc:sldMk cId="1585457217" sldId="268"/>
        </pc:sldMkLst>
        <pc:spChg chg="add mod">
          <ac:chgData name="Shambhu Rana" userId="271076fed3e76189" providerId="LiveId" clId="{13BD0C45-0D1F-4E57-90B1-E824E9DFE404}" dt="2022-06-20T02:26:41.750" v="573" actId="207"/>
          <ac:spMkLst>
            <pc:docMk/>
            <pc:sldMk cId="1585457217" sldId="268"/>
            <ac:spMk id="2" creationId="{653849CB-D91E-C3BD-10AD-5BB78CB47270}"/>
          </ac:spMkLst>
        </pc:spChg>
        <pc:picChg chg="add mod">
          <ac:chgData name="Shambhu Rana" userId="271076fed3e76189" providerId="LiveId" clId="{13BD0C45-0D1F-4E57-90B1-E824E9DFE404}" dt="2022-06-20T02:34:42.532" v="587" actId="14100"/>
          <ac:picMkLst>
            <pc:docMk/>
            <pc:sldMk cId="1585457217" sldId="268"/>
            <ac:picMk id="11266" creationId="{CA94D334-EA8D-058D-11A1-DBF2F91711F7}"/>
          </ac:picMkLst>
        </pc:picChg>
      </pc:sldChg>
      <pc:sldChg chg="addSp modSp new">
        <pc:chgData name="Shambhu Rana" userId="271076fed3e76189" providerId="LiveId" clId="{13BD0C45-0D1F-4E57-90B1-E824E9DFE404}" dt="2022-06-20T02:29:53.157" v="586" actId="14100"/>
        <pc:sldMkLst>
          <pc:docMk/>
          <pc:sldMk cId="3998128125" sldId="269"/>
        </pc:sldMkLst>
        <pc:picChg chg="add mod">
          <ac:chgData name="Shambhu Rana" userId="271076fed3e76189" providerId="LiveId" clId="{13BD0C45-0D1F-4E57-90B1-E824E9DFE404}" dt="2022-06-20T02:29:53.157" v="586" actId="14100"/>
          <ac:picMkLst>
            <pc:docMk/>
            <pc:sldMk cId="3998128125" sldId="269"/>
            <ac:picMk id="12290" creationId="{80E7FEC2-91CB-5398-C4BD-1BFD38D06C0F}"/>
          </ac:picMkLst>
        </pc:picChg>
      </pc:sldChg>
      <pc:sldChg chg="addSp modSp new">
        <pc:chgData name="Shambhu Rana" userId="271076fed3e76189" providerId="LiveId" clId="{13BD0C45-0D1F-4E57-90B1-E824E9DFE404}" dt="2022-06-22T13:49:31.359" v="593" actId="14100"/>
        <pc:sldMkLst>
          <pc:docMk/>
          <pc:sldMk cId="1998912324" sldId="270"/>
        </pc:sldMkLst>
        <pc:picChg chg="add mod">
          <ac:chgData name="Shambhu Rana" userId="271076fed3e76189" providerId="LiveId" clId="{13BD0C45-0D1F-4E57-90B1-E824E9DFE404}" dt="2022-06-22T13:49:31.359" v="593" actId="14100"/>
          <ac:picMkLst>
            <pc:docMk/>
            <pc:sldMk cId="1998912324" sldId="270"/>
            <ac:picMk id="1026" creationId="{439F6577-BBA7-9DEA-0E7A-519B4124DF9E}"/>
          </ac:picMkLst>
        </pc:picChg>
      </pc:sldChg>
      <pc:sldChg chg="addSp modSp new">
        <pc:chgData name="Shambhu Rana" userId="271076fed3e76189" providerId="LiveId" clId="{13BD0C45-0D1F-4E57-90B1-E824E9DFE404}" dt="2022-06-22T13:50:34.701" v="599" actId="14100"/>
        <pc:sldMkLst>
          <pc:docMk/>
          <pc:sldMk cId="3181280974" sldId="271"/>
        </pc:sldMkLst>
        <pc:picChg chg="add mod">
          <ac:chgData name="Shambhu Rana" userId="271076fed3e76189" providerId="LiveId" clId="{13BD0C45-0D1F-4E57-90B1-E824E9DFE404}" dt="2022-06-22T13:50:34.701" v="599" actId="14100"/>
          <ac:picMkLst>
            <pc:docMk/>
            <pc:sldMk cId="3181280974" sldId="271"/>
            <ac:picMk id="2050" creationId="{249F7E16-5618-2D38-6082-74957AF40608}"/>
          </ac:picMkLst>
        </pc:picChg>
      </pc:sldChg>
      <pc:sldChg chg="addSp modSp new">
        <pc:chgData name="Shambhu Rana" userId="271076fed3e76189" providerId="LiveId" clId="{13BD0C45-0D1F-4E57-90B1-E824E9DFE404}" dt="2022-06-22T13:52:22.797" v="603" actId="14100"/>
        <pc:sldMkLst>
          <pc:docMk/>
          <pc:sldMk cId="2594606935" sldId="272"/>
        </pc:sldMkLst>
        <pc:picChg chg="add mod">
          <ac:chgData name="Shambhu Rana" userId="271076fed3e76189" providerId="LiveId" clId="{13BD0C45-0D1F-4E57-90B1-E824E9DFE404}" dt="2022-06-22T13:52:22.797" v="603" actId="14100"/>
          <ac:picMkLst>
            <pc:docMk/>
            <pc:sldMk cId="2594606935" sldId="272"/>
            <ac:picMk id="3074" creationId="{1BC132FF-8D07-3DA9-2917-29724AFA1A7E}"/>
          </ac:picMkLst>
        </pc:picChg>
      </pc:sldChg>
      <pc:sldChg chg="addSp modSp new">
        <pc:chgData name="Shambhu Rana" userId="271076fed3e76189" providerId="LiveId" clId="{13BD0C45-0D1F-4E57-90B1-E824E9DFE404}" dt="2022-06-22T13:53:44.555" v="609" actId="14100"/>
        <pc:sldMkLst>
          <pc:docMk/>
          <pc:sldMk cId="2374103250" sldId="273"/>
        </pc:sldMkLst>
        <pc:picChg chg="add mod">
          <ac:chgData name="Shambhu Rana" userId="271076fed3e76189" providerId="LiveId" clId="{13BD0C45-0D1F-4E57-90B1-E824E9DFE404}" dt="2022-06-22T13:53:44.555" v="609" actId="14100"/>
          <ac:picMkLst>
            <pc:docMk/>
            <pc:sldMk cId="2374103250" sldId="273"/>
            <ac:picMk id="4098" creationId="{09601C35-9112-FAD4-4532-CAE110F823F1}"/>
          </ac:picMkLst>
        </pc:picChg>
      </pc:sldChg>
      <pc:sldChg chg="addSp modSp new">
        <pc:chgData name="Shambhu Rana" userId="271076fed3e76189" providerId="LiveId" clId="{13BD0C45-0D1F-4E57-90B1-E824E9DFE404}" dt="2022-06-22T13:54:58.887" v="615" actId="14100"/>
        <pc:sldMkLst>
          <pc:docMk/>
          <pc:sldMk cId="2180671107" sldId="274"/>
        </pc:sldMkLst>
        <pc:picChg chg="add mod">
          <ac:chgData name="Shambhu Rana" userId="271076fed3e76189" providerId="LiveId" clId="{13BD0C45-0D1F-4E57-90B1-E824E9DFE404}" dt="2022-06-22T13:54:58.887" v="615" actId="14100"/>
          <ac:picMkLst>
            <pc:docMk/>
            <pc:sldMk cId="2180671107" sldId="274"/>
            <ac:picMk id="5122" creationId="{DD0A273A-8397-474F-9ED0-1015A0C4516A}"/>
          </ac:picMkLst>
        </pc:picChg>
      </pc:sldChg>
      <pc:sldChg chg="addSp modSp new">
        <pc:chgData name="Shambhu Rana" userId="271076fed3e76189" providerId="LiveId" clId="{13BD0C45-0D1F-4E57-90B1-E824E9DFE404}" dt="2022-06-22T13:55:58.792" v="621" actId="14100"/>
        <pc:sldMkLst>
          <pc:docMk/>
          <pc:sldMk cId="745760220" sldId="275"/>
        </pc:sldMkLst>
        <pc:picChg chg="add mod">
          <ac:chgData name="Shambhu Rana" userId="271076fed3e76189" providerId="LiveId" clId="{13BD0C45-0D1F-4E57-90B1-E824E9DFE404}" dt="2022-06-22T13:55:58.792" v="621" actId="14100"/>
          <ac:picMkLst>
            <pc:docMk/>
            <pc:sldMk cId="745760220" sldId="275"/>
            <ac:picMk id="6146" creationId="{CADD0319-FA7F-529A-CC05-2F1CB0BE19F0}"/>
          </ac:picMkLst>
        </pc:picChg>
      </pc:sldChg>
      <pc:sldChg chg="addSp delSp modSp new">
        <pc:chgData name="Shambhu Rana" userId="271076fed3e76189" providerId="LiveId" clId="{13BD0C45-0D1F-4E57-90B1-E824E9DFE404}" dt="2022-06-22T13:58:03.779" v="629" actId="14100"/>
        <pc:sldMkLst>
          <pc:docMk/>
          <pc:sldMk cId="2617463920" sldId="276"/>
        </pc:sldMkLst>
        <pc:spChg chg="add del">
          <ac:chgData name="Shambhu Rana" userId="271076fed3e76189" providerId="LiveId" clId="{13BD0C45-0D1F-4E57-90B1-E824E9DFE404}" dt="2022-06-22T13:57:08.676" v="624" actId="478"/>
          <ac:spMkLst>
            <pc:docMk/>
            <pc:sldMk cId="2617463920" sldId="276"/>
            <ac:spMk id="2" creationId="{4DFB2B9F-3710-AD1A-F663-F6C549E1546D}"/>
          </ac:spMkLst>
        </pc:spChg>
        <pc:picChg chg="add mod">
          <ac:chgData name="Shambhu Rana" userId="271076fed3e76189" providerId="LiveId" clId="{13BD0C45-0D1F-4E57-90B1-E824E9DFE404}" dt="2022-06-22T13:58:03.779" v="629" actId="14100"/>
          <ac:picMkLst>
            <pc:docMk/>
            <pc:sldMk cId="2617463920" sldId="276"/>
            <ac:picMk id="7172" creationId="{85F4A94E-05A3-FC1E-9ABB-09AB81C8B42A}"/>
          </ac:picMkLst>
        </pc:picChg>
      </pc:sldChg>
      <pc:sldChg chg="addSp modSp new">
        <pc:chgData name="Shambhu Rana" userId="271076fed3e76189" providerId="LiveId" clId="{13BD0C45-0D1F-4E57-90B1-E824E9DFE404}" dt="2022-06-22T13:59:26.779" v="635" actId="14100"/>
        <pc:sldMkLst>
          <pc:docMk/>
          <pc:sldMk cId="1926750459" sldId="277"/>
        </pc:sldMkLst>
        <pc:picChg chg="add mod">
          <ac:chgData name="Shambhu Rana" userId="271076fed3e76189" providerId="LiveId" clId="{13BD0C45-0D1F-4E57-90B1-E824E9DFE404}" dt="2022-06-22T13:59:26.779" v="635" actId="14100"/>
          <ac:picMkLst>
            <pc:docMk/>
            <pc:sldMk cId="1926750459" sldId="277"/>
            <ac:picMk id="8194" creationId="{646BB11C-0554-E58E-4CB3-869D5663F543}"/>
          </ac:picMkLst>
        </pc:picChg>
      </pc:sldChg>
      <pc:sldChg chg="new del">
        <pc:chgData name="Shambhu Rana" userId="271076fed3e76189" providerId="LiveId" clId="{13BD0C45-0D1F-4E57-90B1-E824E9DFE404}" dt="2022-06-23T09:35:18.866" v="637" actId="2696"/>
        <pc:sldMkLst>
          <pc:docMk/>
          <pc:sldMk cId="934067161" sldId="278"/>
        </pc:sldMkLst>
      </pc:sldChg>
      <pc:sldChg chg="addSp modSp new">
        <pc:chgData name="Shambhu Rana" userId="271076fed3e76189" providerId="LiveId" clId="{13BD0C45-0D1F-4E57-90B1-E824E9DFE404}" dt="2022-06-23T09:35:44.717" v="643" actId="14100"/>
        <pc:sldMkLst>
          <pc:docMk/>
          <pc:sldMk cId="4095582572" sldId="278"/>
        </pc:sldMkLst>
        <pc:picChg chg="add mod">
          <ac:chgData name="Shambhu Rana" userId="271076fed3e76189" providerId="LiveId" clId="{13BD0C45-0D1F-4E57-90B1-E824E9DFE404}" dt="2022-06-23T09:35:44.717" v="643" actId="14100"/>
          <ac:picMkLst>
            <pc:docMk/>
            <pc:sldMk cId="4095582572" sldId="278"/>
            <ac:picMk id="1026" creationId="{2CCDF343-FB95-B808-F7B0-686A3F21A2EF}"/>
          </ac:picMkLst>
        </pc:picChg>
      </pc:sldChg>
      <pc:sldChg chg="addSp modSp new">
        <pc:chgData name="Shambhu Rana" userId="271076fed3e76189" providerId="LiveId" clId="{13BD0C45-0D1F-4E57-90B1-E824E9DFE404}" dt="2022-06-23T09:37:00.647" v="649" actId="14100"/>
        <pc:sldMkLst>
          <pc:docMk/>
          <pc:sldMk cId="265073105" sldId="279"/>
        </pc:sldMkLst>
        <pc:picChg chg="add mod">
          <ac:chgData name="Shambhu Rana" userId="271076fed3e76189" providerId="LiveId" clId="{13BD0C45-0D1F-4E57-90B1-E824E9DFE404}" dt="2022-06-23T09:37:00.647" v="649" actId="14100"/>
          <ac:picMkLst>
            <pc:docMk/>
            <pc:sldMk cId="265073105" sldId="279"/>
            <ac:picMk id="2050" creationId="{61F90C32-65F7-B510-16DD-B5E32021B446}"/>
          </ac:picMkLst>
        </pc:picChg>
      </pc:sldChg>
      <pc:sldChg chg="addSp delSp modSp new">
        <pc:chgData name="Shambhu Rana" userId="271076fed3e76189" providerId="LiveId" clId="{13BD0C45-0D1F-4E57-90B1-E824E9DFE404}" dt="2022-06-23T09:41:26.219" v="662" actId="14100"/>
        <pc:sldMkLst>
          <pc:docMk/>
          <pc:sldMk cId="4073562718" sldId="280"/>
        </pc:sldMkLst>
        <pc:spChg chg="add del">
          <ac:chgData name="Shambhu Rana" userId="271076fed3e76189" providerId="LiveId" clId="{13BD0C45-0D1F-4E57-90B1-E824E9DFE404}" dt="2022-06-23T09:38:59.929" v="652" actId="478"/>
          <ac:spMkLst>
            <pc:docMk/>
            <pc:sldMk cId="4073562718" sldId="280"/>
            <ac:spMk id="2" creationId="{06010D38-950A-6AA1-C21F-FFE170A5306D}"/>
          </ac:spMkLst>
        </pc:spChg>
        <pc:spChg chg="add del">
          <ac:chgData name="Shambhu Rana" userId="271076fed3e76189" providerId="LiveId" clId="{13BD0C45-0D1F-4E57-90B1-E824E9DFE404}" dt="2022-06-23T09:39:05.293" v="654" actId="478"/>
          <ac:spMkLst>
            <pc:docMk/>
            <pc:sldMk cId="4073562718" sldId="280"/>
            <ac:spMk id="3" creationId="{334DF545-2104-1628-E7A1-B7C4A19C613D}"/>
          </ac:spMkLst>
        </pc:spChg>
        <pc:spChg chg="add del">
          <ac:chgData name="Shambhu Rana" userId="271076fed3e76189" providerId="LiveId" clId="{13BD0C45-0D1F-4E57-90B1-E824E9DFE404}" dt="2022-06-23T09:40:06.080" v="656" actId="478"/>
          <ac:spMkLst>
            <pc:docMk/>
            <pc:sldMk cId="4073562718" sldId="280"/>
            <ac:spMk id="4" creationId="{F422B41E-23E5-1B2B-389F-B1D664F5C79D}"/>
          </ac:spMkLst>
        </pc:spChg>
        <pc:picChg chg="add mod">
          <ac:chgData name="Shambhu Rana" userId="271076fed3e76189" providerId="LiveId" clId="{13BD0C45-0D1F-4E57-90B1-E824E9DFE404}" dt="2022-06-23T09:41:26.219" v="662" actId="14100"/>
          <ac:picMkLst>
            <pc:docMk/>
            <pc:sldMk cId="4073562718" sldId="280"/>
            <ac:picMk id="3080" creationId="{54014606-1A71-ABE7-2206-1DF4C27596F8}"/>
          </ac:picMkLst>
        </pc:picChg>
      </pc:sldChg>
      <pc:sldChg chg="addSp modSp new">
        <pc:chgData name="Shambhu Rana" userId="271076fed3e76189" providerId="LiveId" clId="{13BD0C45-0D1F-4E57-90B1-E824E9DFE404}" dt="2022-06-23T09:43:02.863" v="668" actId="14100"/>
        <pc:sldMkLst>
          <pc:docMk/>
          <pc:sldMk cId="3669283679" sldId="281"/>
        </pc:sldMkLst>
        <pc:picChg chg="add mod">
          <ac:chgData name="Shambhu Rana" userId="271076fed3e76189" providerId="LiveId" clId="{13BD0C45-0D1F-4E57-90B1-E824E9DFE404}" dt="2022-06-23T09:43:02.863" v="668" actId="14100"/>
          <ac:picMkLst>
            <pc:docMk/>
            <pc:sldMk cId="3669283679" sldId="281"/>
            <ac:picMk id="4098" creationId="{8F3313EC-ACC9-E36B-BEE3-D4D17430FBBE}"/>
          </ac:picMkLst>
        </pc:picChg>
      </pc:sldChg>
      <pc:sldChg chg="addSp modSp new">
        <pc:chgData name="Shambhu Rana" userId="271076fed3e76189" providerId="LiveId" clId="{13BD0C45-0D1F-4E57-90B1-E824E9DFE404}" dt="2022-06-23T09:44:51.435" v="672" actId="14100"/>
        <pc:sldMkLst>
          <pc:docMk/>
          <pc:sldMk cId="1630921624" sldId="282"/>
        </pc:sldMkLst>
        <pc:picChg chg="add mod">
          <ac:chgData name="Shambhu Rana" userId="271076fed3e76189" providerId="LiveId" clId="{13BD0C45-0D1F-4E57-90B1-E824E9DFE404}" dt="2022-06-23T09:44:51.435" v="672" actId="14100"/>
          <ac:picMkLst>
            <pc:docMk/>
            <pc:sldMk cId="1630921624" sldId="282"/>
            <ac:picMk id="5122" creationId="{CDE96FA4-0CF8-5E1C-C40C-16687885DE79}"/>
          </ac:picMkLst>
        </pc:picChg>
      </pc:sldChg>
      <pc:sldChg chg="addSp modSp new">
        <pc:chgData name="Shambhu Rana" userId="271076fed3e76189" providerId="LiveId" clId="{13BD0C45-0D1F-4E57-90B1-E824E9DFE404}" dt="2022-06-23T09:46:25.475" v="678" actId="14100"/>
        <pc:sldMkLst>
          <pc:docMk/>
          <pc:sldMk cId="169952258" sldId="283"/>
        </pc:sldMkLst>
        <pc:picChg chg="add mod">
          <ac:chgData name="Shambhu Rana" userId="271076fed3e76189" providerId="LiveId" clId="{13BD0C45-0D1F-4E57-90B1-E824E9DFE404}" dt="2022-06-23T09:46:25.475" v="678" actId="14100"/>
          <ac:picMkLst>
            <pc:docMk/>
            <pc:sldMk cId="169952258" sldId="283"/>
            <ac:picMk id="6146" creationId="{CE4EC24C-3AB9-7287-C122-5C16F4A98466}"/>
          </ac:picMkLst>
        </pc:picChg>
      </pc:sldChg>
      <pc:sldChg chg="addSp delSp new del">
        <pc:chgData name="Shambhu Rana" userId="271076fed3e76189" providerId="LiveId" clId="{13BD0C45-0D1F-4E57-90B1-E824E9DFE404}" dt="2022-06-23T09:48:53.557" v="682" actId="2696"/>
        <pc:sldMkLst>
          <pc:docMk/>
          <pc:sldMk cId="728201111" sldId="284"/>
        </pc:sldMkLst>
        <pc:spChg chg="add del">
          <ac:chgData name="Shambhu Rana" userId="271076fed3e76189" providerId="LiveId" clId="{13BD0C45-0D1F-4E57-90B1-E824E9DFE404}" dt="2022-06-23T09:48:00.318" v="681" actId="478"/>
          <ac:spMkLst>
            <pc:docMk/>
            <pc:sldMk cId="728201111" sldId="284"/>
            <ac:spMk id="2" creationId="{7E9588BF-4BCF-63FE-1409-E7A4179EEE5F}"/>
          </ac:spMkLst>
        </pc:spChg>
      </pc:sldChg>
    </pc:docChg>
  </pc:docChgLst>
  <pc:docChgLst>
    <pc:chgData name="Shambhu Rana" userId="271076fed3e76189" providerId="LiveId" clId="{139F7655-86AA-4541-BBA4-EABDAEE1997F}"/>
    <pc:docChg chg="modSld">
      <pc:chgData name="Shambhu Rana" userId="271076fed3e76189" providerId="LiveId" clId="{139F7655-86AA-4541-BBA4-EABDAEE1997F}" dt="2022-11-30T06:20:00.383" v="4" actId="1036"/>
      <pc:docMkLst>
        <pc:docMk/>
      </pc:docMkLst>
      <pc:sldChg chg="modSp">
        <pc:chgData name="Shambhu Rana" userId="271076fed3e76189" providerId="LiveId" clId="{139F7655-86AA-4541-BBA4-EABDAEE1997F}" dt="2022-11-30T06:20:00.383" v="4" actId="1036"/>
        <pc:sldMkLst>
          <pc:docMk/>
          <pc:sldMk cId="1688077524" sldId="267"/>
        </pc:sldMkLst>
        <pc:picChg chg="mod">
          <ac:chgData name="Shambhu Rana" userId="271076fed3e76189" providerId="LiveId" clId="{139F7655-86AA-4541-BBA4-EABDAEE1997F}" dt="2022-11-30T06:20:00.383" v="4" actId="1036"/>
          <ac:picMkLst>
            <pc:docMk/>
            <pc:sldMk cId="1688077524" sldId="267"/>
            <ac:picMk id="10242" creationId="{D089414B-BB61-3821-A1FE-4EAF1DFD81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8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26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00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67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93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07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52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75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18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9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34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4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80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95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16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90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F220ED-39D2-4375-8C83-EBCADFC32B2B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70F8F4-71FA-40D8-A829-BE738EC88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2095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301F-055F-AE2F-2532-12E470A212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CELL ORGANELLAE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3FAC9-42DD-A420-86A0-FEAF39DE4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46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87 Ribosome Stock Photos, Pictures &amp; Royalty-Free Images - iStock">
            <a:extLst>
              <a:ext uri="{FF2B5EF4-FFF2-40B4-BE49-F238E27FC236}">
                <a16:creationId xmlns:a16="http://schemas.microsoft.com/office/drawing/2014/main" id="{F7F2DFFE-8D94-3A05-4F18-517FBBE9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0"/>
            <a:ext cx="12003741" cy="59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3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19 Solutions | Molecular Biology 5th Edition | Chegg.com">
            <a:extLst>
              <a:ext uri="{FF2B5EF4-FFF2-40B4-BE49-F238E27FC236}">
                <a16:creationId xmlns:a16="http://schemas.microsoft.com/office/drawing/2014/main" id="{04CDF091-FBB5-2EB8-579C-18B5990D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98612"/>
            <a:ext cx="11914094" cy="58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10AAF7-07C9-CB73-4AEF-A187329AE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54767"/>
              </p:ext>
            </p:extLst>
          </p:nvPr>
        </p:nvGraphicFramePr>
        <p:xfrm>
          <a:off x="753035" y="74145"/>
          <a:ext cx="10246659" cy="657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535538" imgH="6034757" progId="Acrobat.Document.DC">
                  <p:embed/>
                </p:oleObj>
              </mc:Choice>
              <mc:Fallback>
                <p:oleObj name="Acrobat Document" r:id="rId2" imgW="3535538" imgH="6034757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D10AAF7-07C9-CB73-4AEF-A187329A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3035" y="74145"/>
                        <a:ext cx="10246659" cy="657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85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CF650-1748-B91E-4FC0-FCA59F368755}"/>
              </a:ext>
            </a:extLst>
          </p:cNvPr>
          <p:cNvSpPr txBox="1"/>
          <p:nvPr/>
        </p:nvSpPr>
        <p:spPr>
          <a:xfrm>
            <a:off x="5163671" y="923365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GOLGIBODY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olgi body (Golgi apparatus or Golgi complex)- Properties, Structure,  Functions">
            <a:extLst>
              <a:ext uri="{FF2B5EF4-FFF2-40B4-BE49-F238E27FC236}">
                <a16:creationId xmlns:a16="http://schemas.microsoft.com/office/drawing/2014/main" id="{E4BA409D-3113-A46F-7DD9-FF5B7879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5413"/>
            <a:ext cx="9350188" cy="51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8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382A73-CF5D-8A79-9AEA-1ED78DF659EF}"/>
              </a:ext>
            </a:extLst>
          </p:cNvPr>
          <p:cNvSpPr txBox="1"/>
          <p:nvPr/>
        </p:nvSpPr>
        <p:spPr>
          <a:xfrm>
            <a:off x="3048000" y="2909518"/>
            <a:ext cx="81578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It is present in all eukaryotic </a:t>
            </a:r>
            <a:r>
              <a:rPr lang="en-US" sz="2800" b="1" dirty="0" err="1">
                <a:solidFill>
                  <a:srgbClr val="FF0000"/>
                </a:solidFill>
              </a:rPr>
              <a:t>cell.It</a:t>
            </a:r>
            <a:r>
              <a:rPr lang="en-US" sz="2800" b="1" dirty="0">
                <a:solidFill>
                  <a:srgbClr val="FF0000"/>
                </a:solidFill>
              </a:rPr>
              <a:t> is specially found in secretary </a:t>
            </a:r>
            <a:r>
              <a:rPr lang="en-US" sz="2800" b="1" dirty="0" err="1">
                <a:solidFill>
                  <a:srgbClr val="FF0000"/>
                </a:solidFill>
              </a:rPr>
              <a:t>cell.</a:t>
            </a:r>
            <a:r>
              <a:rPr lang="en-US" sz="2800" b="1" dirty="0" err="1">
                <a:solidFill>
                  <a:srgbClr val="7030A0"/>
                </a:solidFill>
              </a:rPr>
              <a:t>A</a:t>
            </a:r>
            <a:r>
              <a:rPr lang="en-US" sz="2800" b="1" dirty="0">
                <a:solidFill>
                  <a:srgbClr val="7030A0"/>
                </a:solidFill>
              </a:rPr>
              <a:t> convex forming or cis face towards face of cell membrane and a concave trans face/mature face in towards the nucleus.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4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olgi bodies">
            <a:extLst>
              <a:ext uri="{FF2B5EF4-FFF2-40B4-BE49-F238E27FC236}">
                <a16:creationId xmlns:a16="http://schemas.microsoft.com/office/drawing/2014/main" id="{D089414B-BB61-3821-A1FE-4EAF1DFD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24" y="277907"/>
            <a:ext cx="7879976" cy="62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7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849CB-D91E-C3BD-10AD-5BB78CB47270}"/>
              </a:ext>
            </a:extLst>
          </p:cNvPr>
          <p:cNvSpPr txBox="1"/>
          <p:nvPr/>
        </p:nvSpPr>
        <p:spPr>
          <a:xfrm>
            <a:off x="4921624" y="869576"/>
            <a:ext cx="122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LYSOSOME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Lysosome">
            <a:extLst>
              <a:ext uri="{FF2B5EF4-FFF2-40B4-BE49-F238E27FC236}">
                <a16:creationId xmlns:a16="http://schemas.microsoft.com/office/drawing/2014/main" id="{CA94D334-EA8D-058D-11A1-DBF2F917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1308847"/>
            <a:ext cx="10676964" cy="53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5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0E7FEC2-91CB-5398-C4BD-1BFD38D0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1" y="286871"/>
            <a:ext cx="9511553" cy="63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2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ls and Membranes Animal cell - ppt download">
            <a:extLst>
              <a:ext uri="{FF2B5EF4-FFF2-40B4-BE49-F238E27FC236}">
                <a16:creationId xmlns:a16="http://schemas.microsoft.com/office/drawing/2014/main" id="{439F6577-BBA7-9DEA-0E7A-519B4124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71718"/>
            <a:ext cx="11761693" cy="58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1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tochondria: Form, function, and disease">
            <a:extLst>
              <a:ext uri="{FF2B5EF4-FFF2-40B4-BE49-F238E27FC236}">
                <a16:creationId xmlns:a16="http://schemas.microsoft.com/office/drawing/2014/main" id="{249F7E16-5618-2D38-6082-74957AF4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0"/>
            <a:ext cx="11367247" cy="60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8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90 Endoplasmic Reticulum Stock Photos, Pictures &amp; Royalty-Free Images -  iStock">
            <a:extLst>
              <a:ext uri="{FF2B5EF4-FFF2-40B4-BE49-F238E27FC236}">
                <a16:creationId xmlns:a16="http://schemas.microsoft.com/office/drawing/2014/main" id="{6C510834-F7F9-5AE7-7B59-13F91757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322729"/>
            <a:ext cx="11304493" cy="64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2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Mitochondrion and Chloroplast Ultrastructure PowerPoint Presentation  - ID:313081">
            <a:extLst>
              <a:ext uri="{FF2B5EF4-FFF2-40B4-BE49-F238E27FC236}">
                <a16:creationId xmlns:a16="http://schemas.microsoft.com/office/drawing/2014/main" id="{1BC132FF-8D07-3DA9-2917-29724AFA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294"/>
            <a:ext cx="9144000" cy="58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0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tochondrial DNA - Wikipedia">
            <a:extLst>
              <a:ext uri="{FF2B5EF4-FFF2-40B4-BE49-F238E27FC236}">
                <a16:creationId xmlns:a16="http://schemas.microsoft.com/office/drawing/2014/main" id="{09601C35-9112-FAD4-4532-CAE110F8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62753"/>
            <a:ext cx="9968753" cy="59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0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tochondria | Cell Organelle - Javatpoint">
            <a:extLst>
              <a:ext uri="{FF2B5EF4-FFF2-40B4-BE49-F238E27FC236}">
                <a16:creationId xmlns:a16="http://schemas.microsoft.com/office/drawing/2014/main" id="{DD0A273A-8397-474F-9ED0-1015A0C4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" y="89647"/>
            <a:ext cx="10228730" cy="5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7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aw and label the structure of oxysomes.">
            <a:extLst>
              <a:ext uri="{FF2B5EF4-FFF2-40B4-BE49-F238E27FC236}">
                <a16:creationId xmlns:a16="http://schemas.microsoft.com/office/drawing/2014/main" id="{CADD0319-FA7F-529A-CC05-2F1CB0BE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188"/>
            <a:ext cx="10058399" cy="57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6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tochondria ppt">
            <a:extLst>
              <a:ext uri="{FF2B5EF4-FFF2-40B4-BE49-F238E27FC236}">
                <a16:creationId xmlns:a16="http://schemas.microsoft.com/office/drawing/2014/main" id="{85F4A94E-05A3-FC1E-9ABB-09AB81C8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1" y="242047"/>
            <a:ext cx="10183905" cy="5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6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y is mitochondria called semi autonomous? - Quora">
            <a:extLst>
              <a:ext uri="{FF2B5EF4-FFF2-40B4-BE49-F238E27FC236}">
                <a16:creationId xmlns:a16="http://schemas.microsoft.com/office/drawing/2014/main" id="{646BB11C-0554-E58E-4CB3-869D5663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0" y="143435"/>
            <a:ext cx="11564471" cy="588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50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Βιολογία">
            <a:extLst>
              <a:ext uri="{FF2B5EF4-FFF2-40B4-BE49-F238E27FC236}">
                <a16:creationId xmlns:a16="http://schemas.microsoft.com/office/drawing/2014/main" id="{2CCDF343-FB95-B808-F7B0-686A3F21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268941"/>
            <a:ext cx="11609294" cy="55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82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loroplast | BioNinja">
            <a:extLst>
              <a:ext uri="{FF2B5EF4-FFF2-40B4-BE49-F238E27FC236}">
                <a16:creationId xmlns:a16="http://schemas.microsoft.com/office/drawing/2014/main" id="{61F90C32-65F7-B510-16DD-B5E32021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5" y="134472"/>
            <a:ext cx="10139082" cy="5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S CHLOROPLAST A PART OF PLASTID OR CHROMOPLAST AND IS CHLOROPLAST PRESENT  SEPERATELY FROM PLASTID - Science - The Fundamental Unit of Life - 7587737  | Meritnation.com">
            <a:extLst>
              <a:ext uri="{FF2B5EF4-FFF2-40B4-BE49-F238E27FC236}">
                <a16:creationId xmlns:a16="http://schemas.microsoft.com/office/drawing/2014/main" id="{54014606-1A71-ABE7-2206-1DF4C275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3" y="152400"/>
            <a:ext cx="11627223" cy="56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6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cessing Energy With Chloroplasts (Plants) — Overview - Expii">
            <a:extLst>
              <a:ext uri="{FF2B5EF4-FFF2-40B4-BE49-F238E27FC236}">
                <a16:creationId xmlns:a16="http://schemas.microsoft.com/office/drawing/2014/main" id="{8F3313EC-ACC9-E36B-BEE3-D4D17430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" y="143435"/>
            <a:ext cx="11815482" cy="58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T-III ULTRASTRUCTURE AND FUNCTIONS OF ENDOPLASMIC RETICULUM">
            <a:extLst>
              <a:ext uri="{FF2B5EF4-FFF2-40B4-BE49-F238E27FC236}">
                <a16:creationId xmlns:a16="http://schemas.microsoft.com/office/drawing/2014/main" id="{A29E93BE-E6F9-710D-E14D-32CE1B226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2" y="349624"/>
            <a:ext cx="9430870" cy="59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61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nt Cell Vacuole- Definition, Structure, Types, Functions, Diagram">
            <a:extLst>
              <a:ext uri="{FF2B5EF4-FFF2-40B4-BE49-F238E27FC236}">
                <a16:creationId xmlns:a16="http://schemas.microsoft.com/office/drawing/2014/main" id="{CDE96FA4-0CF8-5E1C-C40C-16687885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88259"/>
            <a:ext cx="11477625" cy="58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2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oxisomes - An Overview - Definition, Function and Structure">
            <a:extLst>
              <a:ext uri="{FF2B5EF4-FFF2-40B4-BE49-F238E27FC236}">
                <a16:creationId xmlns:a16="http://schemas.microsoft.com/office/drawing/2014/main" id="{CE4EC24C-3AB9-7287-C122-5C16F4A9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98612"/>
            <a:ext cx="11636188" cy="5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doplasmic Reticulum structure-Biology - Stock My Story">
            <a:extLst>
              <a:ext uri="{FF2B5EF4-FFF2-40B4-BE49-F238E27FC236}">
                <a16:creationId xmlns:a16="http://schemas.microsoft.com/office/drawing/2014/main" id="{EBFC153D-DA52-4D75-7EA5-5EB20745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6" y="439271"/>
            <a:ext cx="8408894" cy="60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7. 2 types of endoplasmic reticulum​ - Brainly.ph">
            <a:extLst>
              <a:ext uri="{FF2B5EF4-FFF2-40B4-BE49-F238E27FC236}">
                <a16:creationId xmlns:a16="http://schemas.microsoft.com/office/drawing/2014/main" id="{2BC3B8DA-2BAC-058D-854D-2169681A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107576"/>
            <a:ext cx="1147482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8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scovery First observe by Garnier (1897) and named it as ergastoplasm.  Ultra structure given by Porter, Claude and Fullam (1945). Term “endoplasmic  reticulum” - ppt video online download">
            <a:extLst>
              <a:ext uri="{FF2B5EF4-FFF2-40B4-BE49-F238E27FC236}">
                <a16:creationId xmlns:a16="http://schemas.microsoft.com/office/drawing/2014/main" id="{3171EDEC-90DB-3B6B-6621-9C55228D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34472"/>
            <a:ext cx="11107270" cy="66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0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E9C5A8-28A7-3CE6-0480-7AF086261867}"/>
              </a:ext>
            </a:extLst>
          </p:cNvPr>
          <p:cNvSpPr txBox="1"/>
          <p:nvPr/>
        </p:nvSpPr>
        <p:spPr>
          <a:xfrm>
            <a:off x="332509" y="756295"/>
            <a:ext cx="114715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It is absent in the Prokaryotes but is present in all the </a:t>
            </a:r>
            <a:r>
              <a:rPr lang="en-US" sz="4800" b="1" dirty="0" err="1">
                <a:solidFill>
                  <a:srgbClr val="0070C0"/>
                </a:solidFill>
              </a:rPr>
              <a:t>Eukaryotes,except</a:t>
            </a:r>
            <a:r>
              <a:rPr lang="en-US" sz="4800" b="1" dirty="0">
                <a:solidFill>
                  <a:srgbClr val="0070C0"/>
                </a:solidFill>
              </a:rPr>
              <a:t> germinal cell and mature mammalian erythrocytes </a:t>
            </a:r>
            <a:r>
              <a:rPr lang="en-US" sz="4800" b="1" dirty="0" err="1">
                <a:solidFill>
                  <a:srgbClr val="0070C0"/>
                </a:solidFill>
              </a:rPr>
              <a:t>cell.</a:t>
            </a:r>
            <a:r>
              <a:rPr lang="en-US" sz="4800" b="1" dirty="0" err="1">
                <a:solidFill>
                  <a:srgbClr val="FF0000"/>
                </a:solidFill>
              </a:rPr>
              <a:t>The</a:t>
            </a:r>
            <a:r>
              <a:rPr lang="en-US" sz="4800" b="1" dirty="0">
                <a:solidFill>
                  <a:srgbClr val="FF0000"/>
                </a:solidFill>
              </a:rPr>
              <a:t> striated muscle fibers have a special type of ER called Sarcoplasmic reticulum</a:t>
            </a:r>
            <a:r>
              <a:rPr lang="en-US" sz="4800" b="1" dirty="0">
                <a:solidFill>
                  <a:srgbClr val="0070C0"/>
                </a:solidFill>
              </a:rPr>
              <a:t>.</a:t>
            </a:r>
            <a:endParaRPr lang="en-IN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F6875-AA1A-EE6F-C7B1-4153CBFF7820}"/>
              </a:ext>
            </a:extLst>
          </p:cNvPr>
          <p:cNvSpPr txBox="1"/>
          <p:nvPr/>
        </p:nvSpPr>
        <p:spPr>
          <a:xfrm>
            <a:off x="5190565" y="99508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RIBOSOME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Ribosomes">
            <a:extLst>
              <a:ext uri="{FF2B5EF4-FFF2-40B4-BE49-F238E27FC236}">
                <a16:creationId xmlns:a16="http://schemas.microsoft.com/office/drawing/2014/main" id="{44B4872D-CEAA-971F-066B-DC45EB71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550893"/>
            <a:ext cx="11196918" cy="49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6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ibosomal Protein - an overview | ScienceDirect Topics">
            <a:extLst>
              <a:ext uri="{FF2B5EF4-FFF2-40B4-BE49-F238E27FC236}">
                <a16:creationId xmlns:a16="http://schemas.microsoft.com/office/drawing/2014/main" id="{B9B1051A-B821-F1CB-9BF5-55EBC07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833717"/>
            <a:ext cx="7978587" cy="52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0015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</TotalTime>
  <Words>82</Words>
  <Application>Microsoft Office PowerPoint</Application>
  <PresentationFormat>Widescreen</PresentationFormat>
  <Paragraphs>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Century Gothic</vt:lpstr>
      <vt:lpstr>Wingdings 3</vt:lpstr>
      <vt:lpstr>Slice</vt:lpstr>
      <vt:lpstr>Acrobat Document</vt:lpstr>
      <vt:lpstr>CELL ORGANELLAE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ORGANELLAE</dc:title>
  <dc:creator>Shambhu Rana</dc:creator>
  <cp:lastModifiedBy>Shambhu Rana</cp:lastModifiedBy>
  <cp:revision>4</cp:revision>
  <dcterms:created xsi:type="dcterms:W3CDTF">2022-06-20T01:34:36Z</dcterms:created>
  <dcterms:modified xsi:type="dcterms:W3CDTF">2022-11-30T06:52:30Z</dcterms:modified>
</cp:coreProperties>
</file>